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7380288" cy="10439400"/>
  <p:notesSz cx="6735763" cy="9866313"/>
  <p:defaultTextStyle>
    <a:defPPr>
      <a:defRPr lang="ja-JP"/>
    </a:defPPr>
    <a:lvl1pPr marL="0" algn="l" defTabSz="1018184" rtl="0" eaLnBrk="1" latinLnBrk="0" hangingPunct="1">
      <a:defRPr kumimoji="1" sz="2004" kern="1200">
        <a:solidFill>
          <a:schemeClr val="tx1"/>
        </a:solidFill>
        <a:latin typeface="+mn-lt"/>
        <a:ea typeface="+mn-ea"/>
        <a:cs typeface="+mn-cs"/>
      </a:defRPr>
    </a:lvl1pPr>
    <a:lvl2pPr marL="509092" algn="l" defTabSz="1018184" rtl="0" eaLnBrk="1" latinLnBrk="0" hangingPunct="1">
      <a:defRPr kumimoji="1" sz="2004" kern="1200">
        <a:solidFill>
          <a:schemeClr val="tx1"/>
        </a:solidFill>
        <a:latin typeface="+mn-lt"/>
        <a:ea typeface="+mn-ea"/>
        <a:cs typeface="+mn-cs"/>
      </a:defRPr>
    </a:lvl2pPr>
    <a:lvl3pPr marL="1018184" algn="l" defTabSz="1018184" rtl="0" eaLnBrk="1" latinLnBrk="0" hangingPunct="1">
      <a:defRPr kumimoji="1" sz="2004" kern="1200">
        <a:solidFill>
          <a:schemeClr val="tx1"/>
        </a:solidFill>
        <a:latin typeface="+mn-lt"/>
        <a:ea typeface="+mn-ea"/>
        <a:cs typeface="+mn-cs"/>
      </a:defRPr>
    </a:lvl3pPr>
    <a:lvl4pPr marL="1527277" algn="l" defTabSz="1018184" rtl="0" eaLnBrk="1" latinLnBrk="0" hangingPunct="1">
      <a:defRPr kumimoji="1" sz="2004" kern="1200">
        <a:solidFill>
          <a:schemeClr val="tx1"/>
        </a:solidFill>
        <a:latin typeface="+mn-lt"/>
        <a:ea typeface="+mn-ea"/>
        <a:cs typeface="+mn-cs"/>
      </a:defRPr>
    </a:lvl4pPr>
    <a:lvl5pPr marL="2036369" algn="l" defTabSz="1018184" rtl="0" eaLnBrk="1" latinLnBrk="0" hangingPunct="1">
      <a:defRPr kumimoji="1" sz="2004" kern="1200">
        <a:solidFill>
          <a:schemeClr val="tx1"/>
        </a:solidFill>
        <a:latin typeface="+mn-lt"/>
        <a:ea typeface="+mn-ea"/>
        <a:cs typeface="+mn-cs"/>
      </a:defRPr>
    </a:lvl5pPr>
    <a:lvl6pPr marL="2545461" algn="l" defTabSz="1018184" rtl="0" eaLnBrk="1" latinLnBrk="0" hangingPunct="1">
      <a:defRPr kumimoji="1" sz="2004" kern="1200">
        <a:solidFill>
          <a:schemeClr val="tx1"/>
        </a:solidFill>
        <a:latin typeface="+mn-lt"/>
        <a:ea typeface="+mn-ea"/>
        <a:cs typeface="+mn-cs"/>
      </a:defRPr>
    </a:lvl6pPr>
    <a:lvl7pPr marL="3054553" algn="l" defTabSz="1018184" rtl="0" eaLnBrk="1" latinLnBrk="0" hangingPunct="1">
      <a:defRPr kumimoji="1" sz="2004" kern="1200">
        <a:solidFill>
          <a:schemeClr val="tx1"/>
        </a:solidFill>
        <a:latin typeface="+mn-lt"/>
        <a:ea typeface="+mn-ea"/>
        <a:cs typeface="+mn-cs"/>
      </a:defRPr>
    </a:lvl7pPr>
    <a:lvl8pPr marL="3563645" algn="l" defTabSz="1018184" rtl="0" eaLnBrk="1" latinLnBrk="0" hangingPunct="1">
      <a:defRPr kumimoji="1" sz="2004" kern="1200">
        <a:solidFill>
          <a:schemeClr val="tx1"/>
        </a:solidFill>
        <a:latin typeface="+mn-lt"/>
        <a:ea typeface="+mn-ea"/>
        <a:cs typeface="+mn-cs"/>
      </a:defRPr>
    </a:lvl8pPr>
    <a:lvl9pPr marL="4072738" algn="l" defTabSz="1018184" rtl="0" eaLnBrk="1" latinLnBrk="0" hangingPunct="1">
      <a:defRPr kumimoji="1" sz="2004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288" userDrawn="1">
          <p15:clr>
            <a:srgbClr val="A4A3A4"/>
          </p15:clr>
        </p15:guide>
        <p15:guide id="2" pos="2325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99"/>
    <a:srgbClr val="FF9999"/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3126" y="60"/>
      </p:cViewPr>
      <p:guideLst>
        <p:guide orient="horz" pos="3288"/>
        <p:guide pos="232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5C3AB8-7E32-4DD8-8A90-D760CA773506}" type="datetimeFigureOut">
              <a:rPr kumimoji="1" lang="ja-JP" altLang="en-US" smtClean="0"/>
              <a:t>2022/6/21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190750" y="1233488"/>
            <a:ext cx="2354263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100" y="4748213"/>
            <a:ext cx="5389563" cy="38846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4763" y="9371013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4B09F6-EBFF-4A63-9841-435A7569879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5424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18184" rtl="0" eaLnBrk="1" latinLnBrk="0" hangingPunct="1">
      <a:defRPr kumimoji="1" sz="1336" kern="1200">
        <a:solidFill>
          <a:schemeClr val="tx1"/>
        </a:solidFill>
        <a:latin typeface="+mn-lt"/>
        <a:ea typeface="+mn-ea"/>
        <a:cs typeface="+mn-cs"/>
      </a:defRPr>
    </a:lvl1pPr>
    <a:lvl2pPr marL="509092" algn="l" defTabSz="1018184" rtl="0" eaLnBrk="1" latinLnBrk="0" hangingPunct="1">
      <a:defRPr kumimoji="1" sz="1336" kern="1200">
        <a:solidFill>
          <a:schemeClr val="tx1"/>
        </a:solidFill>
        <a:latin typeface="+mn-lt"/>
        <a:ea typeface="+mn-ea"/>
        <a:cs typeface="+mn-cs"/>
      </a:defRPr>
    </a:lvl2pPr>
    <a:lvl3pPr marL="1018184" algn="l" defTabSz="1018184" rtl="0" eaLnBrk="1" latinLnBrk="0" hangingPunct="1">
      <a:defRPr kumimoji="1" sz="1336" kern="1200">
        <a:solidFill>
          <a:schemeClr val="tx1"/>
        </a:solidFill>
        <a:latin typeface="+mn-lt"/>
        <a:ea typeface="+mn-ea"/>
        <a:cs typeface="+mn-cs"/>
      </a:defRPr>
    </a:lvl3pPr>
    <a:lvl4pPr marL="1527277" algn="l" defTabSz="1018184" rtl="0" eaLnBrk="1" latinLnBrk="0" hangingPunct="1">
      <a:defRPr kumimoji="1" sz="1336" kern="1200">
        <a:solidFill>
          <a:schemeClr val="tx1"/>
        </a:solidFill>
        <a:latin typeface="+mn-lt"/>
        <a:ea typeface="+mn-ea"/>
        <a:cs typeface="+mn-cs"/>
      </a:defRPr>
    </a:lvl4pPr>
    <a:lvl5pPr marL="2036369" algn="l" defTabSz="1018184" rtl="0" eaLnBrk="1" latinLnBrk="0" hangingPunct="1">
      <a:defRPr kumimoji="1" sz="1336" kern="1200">
        <a:solidFill>
          <a:schemeClr val="tx1"/>
        </a:solidFill>
        <a:latin typeface="+mn-lt"/>
        <a:ea typeface="+mn-ea"/>
        <a:cs typeface="+mn-cs"/>
      </a:defRPr>
    </a:lvl5pPr>
    <a:lvl6pPr marL="2545461" algn="l" defTabSz="1018184" rtl="0" eaLnBrk="1" latinLnBrk="0" hangingPunct="1">
      <a:defRPr kumimoji="1" sz="1336" kern="1200">
        <a:solidFill>
          <a:schemeClr val="tx1"/>
        </a:solidFill>
        <a:latin typeface="+mn-lt"/>
        <a:ea typeface="+mn-ea"/>
        <a:cs typeface="+mn-cs"/>
      </a:defRPr>
    </a:lvl6pPr>
    <a:lvl7pPr marL="3054553" algn="l" defTabSz="1018184" rtl="0" eaLnBrk="1" latinLnBrk="0" hangingPunct="1">
      <a:defRPr kumimoji="1" sz="1336" kern="1200">
        <a:solidFill>
          <a:schemeClr val="tx1"/>
        </a:solidFill>
        <a:latin typeface="+mn-lt"/>
        <a:ea typeface="+mn-ea"/>
        <a:cs typeface="+mn-cs"/>
      </a:defRPr>
    </a:lvl7pPr>
    <a:lvl8pPr marL="3563645" algn="l" defTabSz="1018184" rtl="0" eaLnBrk="1" latinLnBrk="0" hangingPunct="1">
      <a:defRPr kumimoji="1" sz="1336" kern="1200">
        <a:solidFill>
          <a:schemeClr val="tx1"/>
        </a:solidFill>
        <a:latin typeface="+mn-lt"/>
        <a:ea typeface="+mn-ea"/>
        <a:cs typeface="+mn-cs"/>
      </a:defRPr>
    </a:lvl8pPr>
    <a:lvl9pPr marL="4072738" algn="l" defTabSz="1018184" rtl="0" eaLnBrk="1" latinLnBrk="0" hangingPunct="1">
      <a:defRPr kumimoji="1" sz="1336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2190750" y="1233488"/>
            <a:ext cx="2354263" cy="3328987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04B09F6-EBFF-4A63-9841-435A75698792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900809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53522" y="3242983"/>
            <a:ext cx="6273245" cy="2237704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07043" y="5915660"/>
            <a:ext cx="5166202" cy="2667847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920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840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761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6815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4601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9522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4442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9363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8E71B-951A-4836-A2EC-B38737DABA58}" type="datetimeFigureOut">
              <a:rPr kumimoji="1" lang="ja-JP" altLang="en-US" smtClean="0"/>
              <a:t>2022/6/21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E721C-0ABF-4569-88A5-CB9A1D02F7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78678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8E71B-951A-4836-A2EC-B38737DABA58}" type="datetimeFigureOut">
              <a:rPr kumimoji="1" lang="ja-JP" altLang="en-US" smtClean="0"/>
              <a:t>2022/6/21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E721C-0ABF-4569-88A5-CB9A1D02F7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464460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5350709" y="418062"/>
            <a:ext cx="1660565" cy="8907321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369014" y="418062"/>
            <a:ext cx="4858690" cy="8907321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8E71B-951A-4836-A2EC-B38737DABA58}" type="datetimeFigureOut">
              <a:rPr kumimoji="1" lang="ja-JP" altLang="en-US" smtClean="0"/>
              <a:t>2022/6/21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E721C-0ABF-4569-88A5-CB9A1D02F7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192379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8E71B-951A-4836-A2EC-B38737DABA58}" type="datetimeFigureOut">
              <a:rPr kumimoji="1" lang="ja-JP" altLang="en-US" smtClean="0"/>
              <a:t>2022/6/21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E721C-0ABF-4569-88A5-CB9A1D02F7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521870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82992" y="6708281"/>
            <a:ext cx="6273245" cy="2073381"/>
          </a:xfrm>
        </p:spPr>
        <p:txBody>
          <a:bodyPr anchor="t"/>
          <a:lstStyle>
            <a:lvl1pPr algn="l">
              <a:defRPr sz="4305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82992" y="4424664"/>
            <a:ext cx="6273245" cy="2283618"/>
          </a:xfrm>
        </p:spPr>
        <p:txBody>
          <a:bodyPr anchor="b"/>
          <a:lstStyle>
            <a:lvl1pPr marL="0" indent="0">
              <a:buNone/>
              <a:defRPr sz="2152">
                <a:solidFill>
                  <a:schemeClr val="tx1">
                    <a:tint val="75000"/>
                  </a:schemeClr>
                </a:solidFill>
              </a:defRPr>
            </a:lvl1pPr>
            <a:lvl2pPr marL="492039" indent="0">
              <a:buNone/>
              <a:defRPr sz="1937">
                <a:solidFill>
                  <a:schemeClr val="tx1">
                    <a:tint val="75000"/>
                  </a:schemeClr>
                </a:solidFill>
              </a:defRPr>
            </a:lvl2pPr>
            <a:lvl3pPr marL="984077" indent="0">
              <a:buNone/>
              <a:defRPr sz="1722">
                <a:solidFill>
                  <a:schemeClr val="tx1">
                    <a:tint val="75000"/>
                  </a:schemeClr>
                </a:solidFill>
              </a:defRPr>
            </a:lvl3pPr>
            <a:lvl4pPr marL="1476116" indent="0">
              <a:buNone/>
              <a:defRPr sz="1507">
                <a:solidFill>
                  <a:schemeClr val="tx1">
                    <a:tint val="75000"/>
                  </a:schemeClr>
                </a:solidFill>
              </a:defRPr>
            </a:lvl4pPr>
            <a:lvl5pPr marL="1968155" indent="0">
              <a:buNone/>
              <a:defRPr sz="1507">
                <a:solidFill>
                  <a:schemeClr val="tx1">
                    <a:tint val="75000"/>
                  </a:schemeClr>
                </a:solidFill>
              </a:defRPr>
            </a:lvl5pPr>
            <a:lvl6pPr marL="2460193" indent="0">
              <a:buNone/>
              <a:defRPr sz="1507">
                <a:solidFill>
                  <a:schemeClr val="tx1">
                    <a:tint val="75000"/>
                  </a:schemeClr>
                </a:solidFill>
              </a:defRPr>
            </a:lvl6pPr>
            <a:lvl7pPr marL="2952232" indent="0">
              <a:buNone/>
              <a:defRPr sz="1507">
                <a:solidFill>
                  <a:schemeClr val="tx1">
                    <a:tint val="75000"/>
                  </a:schemeClr>
                </a:solidFill>
              </a:defRPr>
            </a:lvl7pPr>
            <a:lvl8pPr marL="3444270" indent="0">
              <a:buNone/>
              <a:defRPr sz="1507">
                <a:solidFill>
                  <a:schemeClr val="tx1">
                    <a:tint val="75000"/>
                  </a:schemeClr>
                </a:solidFill>
              </a:defRPr>
            </a:lvl8pPr>
            <a:lvl9pPr marL="3936309" indent="0">
              <a:buNone/>
              <a:defRPr sz="150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8E71B-951A-4836-A2EC-B38737DABA58}" type="datetimeFigureOut">
              <a:rPr kumimoji="1" lang="ja-JP" altLang="en-US" smtClean="0"/>
              <a:t>2022/6/21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E721C-0ABF-4569-88A5-CB9A1D02F7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375574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369014" y="2435862"/>
            <a:ext cx="3259627" cy="6889521"/>
          </a:xfrm>
        </p:spPr>
        <p:txBody>
          <a:bodyPr/>
          <a:lstStyle>
            <a:lvl1pPr>
              <a:defRPr sz="3013"/>
            </a:lvl1pPr>
            <a:lvl2pPr>
              <a:defRPr sz="2583"/>
            </a:lvl2pPr>
            <a:lvl3pPr>
              <a:defRPr sz="2152"/>
            </a:lvl3pPr>
            <a:lvl4pPr>
              <a:defRPr sz="1937"/>
            </a:lvl4pPr>
            <a:lvl5pPr>
              <a:defRPr sz="1937"/>
            </a:lvl5pPr>
            <a:lvl6pPr>
              <a:defRPr sz="1937"/>
            </a:lvl6pPr>
            <a:lvl7pPr>
              <a:defRPr sz="1937"/>
            </a:lvl7pPr>
            <a:lvl8pPr>
              <a:defRPr sz="1937"/>
            </a:lvl8pPr>
            <a:lvl9pPr>
              <a:defRPr sz="1937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751647" y="2435862"/>
            <a:ext cx="3259627" cy="6889521"/>
          </a:xfrm>
        </p:spPr>
        <p:txBody>
          <a:bodyPr/>
          <a:lstStyle>
            <a:lvl1pPr>
              <a:defRPr sz="3013"/>
            </a:lvl1pPr>
            <a:lvl2pPr>
              <a:defRPr sz="2583"/>
            </a:lvl2pPr>
            <a:lvl3pPr>
              <a:defRPr sz="2152"/>
            </a:lvl3pPr>
            <a:lvl4pPr>
              <a:defRPr sz="1937"/>
            </a:lvl4pPr>
            <a:lvl5pPr>
              <a:defRPr sz="1937"/>
            </a:lvl5pPr>
            <a:lvl6pPr>
              <a:defRPr sz="1937"/>
            </a:lvl6pPr>
            <a:lvl7pPr>
              <a:defRPr sz="1937"/>
            </a:lvl7pPr>
            <a:lvl8pPr>
              <a:defRPr sz="1937"/>
            </a:lvl8pPr>
            <a:lvl9pPr>
              <a:defRPr sz="1937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8E71B-951A-4836-A2EC-B38737DABA58}" type="datetimeFigureOut">
              <a:rPr kumimoji="1" lang="ja-JP" altLang="en-US" smtClean="0"/>
              <a:t>2022/6/21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E721C-0ABF-4569-88A5-CB9A1D02F7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917980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69015" y="2336783"/>
            <a:ext cx="3260909" cy="973860"/>
          </a:xfrm>
        </p:spPr>
        <p:txBody>
          <a:bodyPr anchor="b"/>
          <a:lstStyle>
            <a:lvl1pPr marL="0" indent="0">
              <a:buNone/>
              <a:defRPr sz="2583" b="1"/>
            </a:lvl1pPr>
            <a:lvl2pPr marL="492039" indent="0">
              <a:buNone/>
              <a:defRPr sz="2152" b="1"/>
            </a:lvl2pPr>
            <a:lvl3pPr marL="984077" indent="0">
              <a:buNone/>
              <a:defRPr sz="1937" b="1"/>
            </a:lvl3pPr>
            <a:lvl4pPr marL="1476116" indent="0">
              <a:buNone/>
              <a:defRPr sz="1722" b="1"/>
            </a:lvl4pPr>
            <a:lvl5pPr marL="1968155" indent="0">
              <a:buNone/>
              <a:defRPr sz="1722" b="1"/>
            </a:lvl5pPr>
            <a:lvl6pPr marL="2460193" indent="0">
              <a:buNone/>
              <a:defRPr sz="1722" b="1"/>
            </a:lvl6pPr>
            <a:lvl7pPr marL="2952232" indent="0">
              <a:buNone/>
              <a:defRPr sz="1722" b="1"/>
            </a:lvl7pPr>
            <a:lvl8pPr marL="3444270" indent="0">
              <a:buNone/>
              <a:defRPr sz="1722" b="1"/>
            </a:lvl8pPr>
            <a:lvl9pPr marL="3936309" indent="0">
              <a:buNone/>
              <a:defRPr sz="1722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69015" y="3310643"/>
            <a:ext cx="3260909" cy="6014738"/>
          </a:xfrm>
        </p:spPr>
        <p:txBody>
          <a:bodyPr/>
          <a:lstStyle>
            <a:lvl1pPr>
              <a:defRPr sz="2583"/>
            </a:lvl1pPr>
            <a:lvl2pPr>
              <a:defRPr sz="2152"/>
            </a:lvl2pPr>
            <a:lvl3pPr>
              <a:defRPr sz="1937"/>
            </a:lvl3pPr>
            <a:lvl4pPr>
              <a:defRPr sz="1722"/>
            </a:lvl4pPr>
            <a:lvl5pPr>
              <a:defRPr sz="1722"/>
            </a:lvl5pPr>
            <a:lvl6pPr>
              <a:defRPr sz="1722"/>
            </a:lvl6pPr>
            <a:lvl7pPr>
              <a:defRPr sz="1722"/>
            </a:lvl7pPr>
            <a:lvl8pPr>
              <a:defRPr sz="1722"/>
            </a:lvl8pPr>
            <a:lvl9pPr>
              <a:defRPr sz="1722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749084" y="2336783"/>
            <a:ext cx="3262190" cy="973860"/>
          </a:xfrm>
        </p:spPr>
        <p:txBody>
          <a:bodyPr anchor="b"/>
          <a:lstStyle>
            <a:lvl1pPr marL="0" indent="0">
              <a:buNone/>
              <a:defRPr sz="2583" b="1"/>
            </a:lvl1pPr>
            <a:lvl2pPr marL="492039" indent="0">
              <a:buNone/>
              <a:defRPr sz="2152" b="1"/>
            </a:lvl2pPr>
            <a:lvl3pPr marL="984077" indent="0">
              <a:buNone/>
              <a:defRPr sz="1937" b="1"/>
            </a:lvl3pPr>
            <a:lvl4pPr marL="1476116" indent="0">
              <a:buNone/>
              <a:defRPr sz="1722" b="1"/>
            </a:lvl4pPr>
            <a:lvl5pPr marL="1968155" indent="0">
              <a:buNone/>
              <a:defRPr sz="1722" b="1"/>
            </a:lvl5pPr>
            <a:lvl6pPr marL="2460193" indent="0">
              <a:buNone/>
              <a:defRPr sz="1722" b="1"/>
            </a:lvl6pPr>
            <a:lvl7pPr marL="2952232" indent="0">
              <a:buNone/>
              <a:defRPr sz="1722" b="1"/>
            </a:lvl7pPr>
            <a:lvl8pPr marL="3444270" indent="0">
              <a:buNone/>
              <a:defRPr sz="1722" b="1"/>
            </a:lvl8pPr>
            <a:lvl9pPr marL="3936309" indent="0">
              <a:buNone/>
              <a:defRPr sz="1722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749084" y="3310643"/>
            <a:ext cx="3262190" cy="6014738"/>
          </a:xfrm>
        </p:spPr>
        <p:txBody>
          <a:bodyPr/>
          <a:lstStyle>
            <a:lvl1pPr>
              <a:defRPr sz="2583"/>
            </a:lvl1pPr>
            <a:lvl2pPr>
              <a:defRPr sz="2152"/>
            </a:lvl2pPr>
            <a:lvl3pPr>
              <a:defRPr sz="1937"/>
            </a:lvl3pPr>
            <a:lvl4pPr>
              <a:defRPr sz="1722"/>
            </a:lvl4pPr>
            <a:lvl5pPr>
              <a:defRPr sz="1722"/>
            </a:lvl5pPr>
            <a:lvl6pPr>
              <a:defRPr sz="1722"/>
            </a:lvl6pPr>
            <a:lvl7pPr>
              <a:defRPr sz="1722"/>
            </a:lvl7pPr>
            <a:lvl8pPr>
              <a:defRPr sz="1722"/>
            </a:lvl8pPr>
            <a:lvl9pPr>
              <a:defRPr sz="1722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8E71B-951A-4836-A2EC-B38737DABA58}" type="datetimeFigureOut">
              <a:rPr kumimoji="1" lang="ja-JP" altLang="en-US" smtClean="0"/>
              <a:t>2022/6/21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E721C-0ABF-4569-88A5-CB9A1D02F7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73418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8E71B-951A-4836-A2EC-B38737DABA58}" type="datetimeFigureOut">
              <a:rPr kumimoji="1" lang="ja-JP" altLang="en-US" smtClean="0"/>
              <a:t>2022/6/21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E721C-0ABF-4569-88A5-CB9A1D02F7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328620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8E71B-951A-4836-A2EC-B38737DABA58}" type="datetimeFigureOut">
              <a:rPr kumimoji="1" lang="ja-JP" altLang="en-US" smtClean="0"/>
              <a:t>2022/6/21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E721C-0ABF-4569-88A5-CB9A1D02F7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299909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69015" y="415643"/>
            <a:ext cx="2428064" cy="1768898"/>
          </a:xfrm>
        </p:spPr>
        <p:txBody>
          <a:bodyPr anchor="b"/>
          <a:lstStyle>
            <a:lvl1pPr algn="l">
              <a:defRPr sz="2152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885487" y="415644"/>
            <a:ext cx="4125787" cy="8909739"/>
          </a:xfrm>
        </p:spPr>
        <p:txBody>
          <a:bodyPr/>
          <a:lstStyle>
            <a:lvl1pPr>
              <a:defRPr sz="3444"/>
            </a:lvl1pPr>
            <a:lvl2pPr>
              <a:defRPr sz="3013"/>
            </a:lvl2pPr>
            <a:lvl3pPr>
              <a:defRPr sz="2583"/>
            </a:lvl3pPr>
            <a:lvl4pPr>
              <a:defRPr sz="2152"/>
            </a:lvl4pPr>
            <a:lvl5pPr>
              <a:defRPr sz="2152"/>
            </a:lvl5pPr>
            <a:lvl6pPr>
              <a:defRPr sz="2152"/>
            </a:lvl6pPr>
            <a:lvl7pPr>
              <a:defRPr sz="2152"/>
            </a:lvl7pPr>
            <a:lvl8pPr>
              <a:defRPr sz="2152"/>
            </a:lvl8pPr>
            <a:lvl9pPr>
              <a:defRPr sz="2152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69015" y="2184542"/>
            <a:ext cx="2428064" cy="7140841"/>
          </a:xfrm>
        </p:spPr>
        <p:txBody>
          <a:bodyPr/>
          <a:lstStyle>
            <a:lvl1pPr marL="0" indent="0">
              <a:buNone/>
              <a:defRPr sz="1507"/>
            </a:lvl1pPr>
            <a:lvl2pPr marL="492039" indent="0">
              <a:buNone/>
              <a:defRPr sz="1291"/>
            </a:lvl2pPr>
            <a:lvl3pPr marL="984077" indent="0">
              <a:buNone/>
              <a:defRPr sz="1076"/>
            </a:lvl3pPr>
            <a:lvl4pPr marL="1476116" indent="0">
              <a:buNone/>
              <a:defRPr sz="969"/>
            </a:lvl4pPr>
            <a:lvl5pPr marL="1968155" indent="0">
              <a:buNone/>
              <a:defRPr sz="969"/>
            </a:lvl5pPr>
            <a:lvl6pPr marL="2460193" indent="0">
              <a:buNone/>
              <a:defRPr sz="969"/>
            </a:lvl6pPr>
            <a:lvl7pPr marL="2952232" indent="0">
              <a:buNone/>
              <a:defRPr sz="969"/>
            </a:lvl7pPr>
            <a:lvl8pPr marL="3444270" indent="0">
              <a:buNone/>
              <a:defRPr sz="969"/>
            </a:lvl8pPr>
            <a:lvl9pPr marL="3936309" indent="0">
              <a:buNone/>
              <a:defRPr sz="969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8E71B-951A-4836-A2EC-B38737DABA58}" type="datetimeFigureOut">
              <a:rPr kumimoji="1" lang="ja-JP" altLang="en-US" smtClean="0"/>
              <a:t>2022/6/21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E721C-0ABF-4569-88A5-CB9A1D02F7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090382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446588" y="7307580"/>
            <a:ext cx="4428173" cy="862702"/>
          </a:xfrm>
        </p:spPr>
        <p:txBody>
          <a:bodyPr anchor="b"/>
          <a:lstStyle>
            <a:lvl1pPr algn="l">
              <a:defRPr sz="2152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446588" y="932779"/>
            <a:ext cx="4428173" cy="6263640"/>
          </a:xfrm>
        </p:spPr>
        <p:txBody>
          <a:bodyPr/>
          <a:lstStyle>
            <a:lvl1pPr marL="0" indent="0">
              <a:buNone/>
              <a:defRPr sz="3444"/>
            </a:lvl1pPr>
            <a:lvl2pPr marL="492039" indent="0">
              <a:buNone/>
              <a:defRPr sz="3013"/>
            </a:lvl2pPr>
            <a:lvl3pPr marL="984077" indent="0">
              <a:buNone/>
              <a:defRPr sz="2583"/>
            </a:lvl3pPr>
            <a:lvl4pPr marL="1476116" indent="0">
              <a:buNone/>
              <a:defRPr sz="2152"/>
            </a:lvl4pPr>
            <a:lvl5pPr marL="1968155" indent="0">
              <a:buNone/>
              <a:defRPr sz="2152"/>
            </a:lvl5pPr>
            <a:lvl6pPr marL="2460193" indent="0">
              <a:buNone/>
              <a:defRPr sz="2152"/>
            </a:lvl6pPr>
            <a:lvl7pPr marL="2952232" indent="0">
              <a:buNone/>
              <a:defRPr sz="2152"/>
            </a:lvl7pPr>
            <a:lvl8pPr marL="3444270" indent="0">
              <a:buNone/>
              <a:defRPr sz="2152"/>
            </a:lvl8pPr>
            <a:lvl9pPr marL="3936309" indent="0">
              <a:buNone/>
              <a:defRPr sz="2152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446588" y="8170282"/>
            <a:ext cx="4428173" cy="1225178"/>
          </a:xfrm>
        </p:spPr>
        <p:txBody>
          <a:bodyPr/>
          <a:lstStyle>
            <a:lvl1pPr marL="0" indent="0">
              <a:buNone/>
              <a:defRPr sz="1507"/>
            </a:lvl1pPr>
            <a:lvl2pPr marL="492039" indent="0">
              <a:buNone/>
              <a:defRPr sz="1291"/>
            </a:lvl2pPr>
            <a:lvl3pPr marL="984077" indent="0">
              <a:buNone/>
              <a:defRPr sz="1076"/>
            </a:lvl3pPr>
            <a:lvl4pPr marL="1476116" indent="0">
              <a:buNone/>
              <a:defRPr sz="969"/>
            </a:lvl4pPr>
            <a:lvl5pPr marL="1968155" indent="0">
              <a:buNone/>
              <a:defRPr sz="969"/>
            </a:lvl5pPr>
            <a:lvl6pPr marL="2460193" indent="0">
              <a:buNone/>
              <a:defRPr sz="969"/>
            </a:lvl6pPr>
            <a:lvl7pPr marL="2952232" indent="0">
              <a:buNone/>
              <a:defRPr sz="969"/>
            </a:lvl7pPr>
            <a:lvl8pPr marL="3444270" indent="0">
              <a:buNone/>
              <a:defRPr sz="969"/>
            </a:lvl8pPr>
            <a:lvl9pPr marL="3936309" indent="0">
              <a:buNone/>
              <a:defRPr sz="969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8E71B-951A-4836-A2EC-B38737DABA58}" type="datetimeFigureOut">
              <a:rPr kumimoji="1" lang="ja-JP" altLang="en-US" smtClean="0"/>
              <a:t>2022/6/21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E721C-0ABF-4569-88A5-CB9A1D02F7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758541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69015" y="418060"/>
            <a:ext cx="6642259" cy="17399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69015" y="2435862"/>
            <a:ext cx="6642259" cy="688952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69015" y="9675779"/>
            <a:ext cx="1722067" cy="555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9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28E71B-951A-4836-A2EC-B38737DABA58}" type="datetimeFigureOut">
              <a:rPr kumimoji="1" lang="ja-JP" altLang="en-US" smtClean="0"/>
              <a:t>2022/6/21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521599" y="9675779"/>
            <a:ext cx="2337091" cy="555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9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5289207" y="9675779"/>
            <a:ext cx="1722067" cy="555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9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5E721C-0ABF-4569-88A5-CB9A1D02F7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18481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84077" rtl="0" eaLnBrk="1" latinLnBrk="0" hangingPunct="1">
        <a:spcBef>
          <a:spcPct val="0"/>
        </a:spcBef>
        <a:buNone/>
        <a:defRPr kumimoji="1" sz="473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69029" indent="-369029" algn="l" defTabSz="984077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444" kern="1200">
          <a:solidFill>
            <a:schemeClr val="tx1"/>
          </a:solidFill>
          <a:latin typeface="+mn-lt"/>
          <a:ea typeface="+mn-ea"/>
          <a:cs typeface="+mn-cs"/>
        </a:defRPr>
      </a:lvl1pPr>
      <a:lvl2pPr marL="799563" indent="-307524" algn="l" defTabSz="984077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3013" kern="1200">
          <a:solidFill>
            <a:schemeClr val="tx1"/>
          </a:solidFill>
          <a:latin typeface="+mn-lt"/>
          <a:ea typeface="+mn-ea"/>
          <a:cs typeface="+mn-cs"/>
        </a:defRPr>
      </a:lvl2pPr>
      <a:lvl3pPr marL="1230097" indent="-246019" algn="l" defTabSz="984077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583" kern="1200">
          <a:solidFill>
            <a:schemeClr val="tx1"/>
          </a:solidFill>
          <a:latin typeface="+mn-lt"/>
          <a:ea typeface="+mn-ea"/>
          <a:cs typeface="+mn-cs"/>
        </a:defRPr>
      </a:lvl3pPr>
      <a:lvl4pPr marL="1722135" indent="-246019" algn="l" defTabSz="984077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152" kern="1200">
          <a:solidFill>
            <a:schemeClr val="tx1"/>
          </a:solidFill>
          <a:latin typeface="+mn-lt"/>
          <a:ea typeface="+mn-ea"/>
          <a:cs typeface="+mn-cs"/>
        </a:defRPr>
      </a:lvl4pPr>
      <a:lvl5pPr marL="2214174" indent="-246019" algn="l" defTabSz="984077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152" kern="1200">
          <a:solidFill>
            <a:schemeClr val="tx1"/>
          </a:solidFill>
          <a:latin typeface="+mn-lt"/>
          <a:ea typeface="+mn-ea"/>
          <a:cs typeface="+mn-cs"/>
        </a:defRPr>
      </a:lvl5pPr>
      <a:lvl6pPr marL="2706213" indent="-246019" algn="l" defTabSz="984077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152" kern="1200">
          <a:solidFill>
            <a:schemeClr val="tx1"/>
          </a:solidFill>
          <a:latin typeface="+mn-lt"/>
          <a:ea typeface="+mn-ea"/>
          <a:cs typeface="+mn-cs"/>
        </a:defRPr>
      </a:lvl6pPr>
      <a:lvl7pPr marL="3198251" indent="-246019" algn="l" defTabSz="984077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152" kern="1200">
          <a:solidFill>
            <a:schemeClr val="tx1"/>
          </a:solidFill>
          <a:latin typeface="+mn-lt"/>
          <a:ea typeface="+mn-ea"/>
          <a:cs typeface="+mn-cs"/>
        </a:defRPr>
      </a:lvl7pPr>
      <a:lvl8pPr marL="3690290" indent="-246019" algn="l" defTabSz="984077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152" kern="1200">
          <a:solidFill>
            <a:schemeClr val="tx1"/>
          </a:solidFill>
          <a:latin typeface="+mn-lt"/>
          <a:ea typeface="+mn-ea"/>
          <a:cs typeface="+mn-cs"/>
        </a:defRPr>
      </a:lvl8pPr>
      <a:lvl9pPr marL="4182328" indent="-246019" algn="l" defTabSz="984077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152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84077" rtl="0" eaLnBrk="1" latinLnBrk="0" hangingPunct="1">
        <a:defRPr kumimoji="1" sz="1937" kern="1200">
          <a:solidFill>
            <a:schemeClr val="tx1"/>
          </a:solidFill>
          <a:latin typeface="+mn-lt"/>
          <a:ea typeface="+mn-ea"/>
          <a:cs typeface="+mn-cs"/>
        </a:defRPr>
      </a:lvl1pPr>
      <a:lvl2pPr marL="492039" algn="l" defTabSz="984077" rtl="0" eaLnBrk="1" latinLnBrk="0" hangingPunct="1">
        <a:defRPr kumimoji="1" sz="1937" kern="1200">
          <a:solidFill>
            <a:schemeClr val="tx1"/>
          </a:solidFill>
          <a:latin typeface="+mn-lt"/>
          <a:ea typeface="+mn-ea"/>
          <a:cs typeface="+mn-cs"/>
        </a:defRPr>
      </a:lvl2pPr>
      <a:lvl3pPr marL="984077" algn="l" defTabSz="984077" rtl="0" eaLnBrk="1" latinLnBrk="0" hangingPunct="1">
        <a:defRPr kumimoji="1" sz="1937" kern="1200">
          <a:solidFill>
            <a:schemeClr val="tx1"/>
          </a:solidFill>
          <a:latin typeface="+mn-lt"/>
          <a:ea typeface="+mn-ea"/>
          <a:cs typeface="+mn-cs"/>
        </a:defRPr>
      </a:lvl3pPr>
      <a:lvl4pPr marL="1476116" algn="l" defTabSz="984077" rtl="0" eaLnBrk="1" latinLnBrk="0" hangingPunct="1">
        <a:defRPr kumimoji="1" sz="1937" kern="1200">
          <a:solidFill>
            <a:schemeClr val="tx1"/>
          </a:solidFill>
          <a:latin typeface="+mn-lt"/>
          <a:ea typeface="+mn-ea"/>
          <a:cs typeface="+mn-cs"/>
        </a:defRPr>
      </a:lvl4pPr>
      <a:lvl5pPr marL="1968155" algn="l" defTabSz="984077" rtl="0" eaLnBrk="1" latinLnBrk="0" hangingPunct="1">
        <a:defRPr kumimoji="1" sz="1937" kern="1200">
          <a:solidFill>
            <a:schemeClr val="tx1"/>
          </a:solidFill>
          <a:latin typeface="+mn-lt"/>
          <a:ea typeface="+mn-ea"/>
          <a:cs typeface="+mn-cs"/>
        </a:defRPr>
      </a:lvl5pPr>
      <a:lvl6pPr marL="2460193" algn="l" defTabSz="984077" rtl="0" eaLnBrk="1" latinLnBrk="0" hangingPunct="1">
        <a:defRPr kumimoji="1" sz="1937" kern="1200">
          <a:solidFill>
            <a:schemeClr val="tx1"/>
          </a:solidFill>
          <a:latin typeface="+mn-lt"/>
          <a:ea typeface="+mn-ea"/>
          <a:cs typeface="+mn-cs"/>
        </a:defRPr>
      </a:lvl6pPr>
      <a:lvl7pPr marL="2952232" algn="l" defTabSz="984077" rtl="0" eaLnBrk="1" latinLnBrk="0" hangingPunct="1">
        <a:defRPr kumimoji="1" sz="1937" kern="1200">
          <a:solidFill>
            <a:schemeClr val="tx1"/>
          </a:solidFill>
          <a:latin typeface="+mn-lt"/>
          <a:ea typeface="+mn-ea"/>
          <a:cs typeface="+mn-cs"/>
        </a:defRPr>
      </a:lvl7pPr>
      <a:lvl8pPr marL="3444270" algn="l" defTabSz="984077" rtl="0" eaLnBrk="1" latinLnBrk="0" hangingPunct="1">
        <a:defRPr kumimoji="1" sz="1937" kern="1200">
          <a:solidFill>
            <a:schemeClr val="tx1"/>
          </a:solidFill>
          <a:latin typeface="+mn-lt"/>
          <a:ea typeface="+mn-ea"/>
          <a:cs typeface="+mn-cs"/>
        </a:defRPr>
      </a:lvl8pPr>
      <a:lvl9pPr marL="3936309" algn="l" defTabSz="984077" rtl="0" eaLnBrk="1" latinLnBrk="0" hangingPunct="1">
        <a:defRPr kumimoji="1" sz="193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9" name="Text Box 45"/>
          <p:cNvSpPr txBox="1">
            <a:spLocks noChangeArrowheads="1"/>
          </p:cNvSpPr>
          <p:nvPr/>
        </p:nvSpPr>
        <p:spPr bwMode="auto">
          <a:xfrm>
            <a:off x="164261" y="438756"/>
            <a:ext cx="7051767" cy="2838946"/>
          </a:xfrm>
          <a:prstGeom prst="rect">
            <a:avLst/>
          </a:prstGeom>
          <a:solidFill>
            <a:srgbClr val="FF6699"/>
          </a:solidFill>
          <a:ln>
            <a:noFill/>
          </a:ln>
          <a:effectLst/>
        </p:spPr>
        <p:txBody>
          <a:bodyPr vert="horz" wrap="square" lIns="39362" tIns="39362" rIns="39362" bIns="39362" numCol="1" anchor="t" anchorCtr="0" compatLnSpc="1">
            <a:prstTxWarp prst="textNoShape">
              <a:avLst/>
            </a:prstTxWarp>
          </a:bodyPr>
          <a:lstStyle/>
          <a:p>
            <a:pPr algn="r" defTabSz="984077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1722" dirty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Meiryo UI" panose="020B0604030504040204" pitchFamily="50" charset="-128"/>
              </a:rPr>
              <a:t>☆長崎県婚活サポートセンター開設</a:t>
            </a:r>
            <a:r>
              <a:rPr lang="ja-JP" altLang="en-US" sz="1722" b="1" dirty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Meiryo UI" panose="020B0604030504040204" pitchFamily="50" charset="-128"/>
              </a:rPr>
              <a:t>７</a:t>
            </a:r>
            <a:r>
              <a:rPr lang="ja-JP" altLang="en-US" sz="1722" dirty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Meiryo UI" panose="020B0604030504040204" pitchFamily="50" charset="-128"/>
              </a:rPr>
              <a:t>周年記念☆　　　　</a:t>
            </a:r>
            <a:endParaRPr lang="en-US" altLang="ja-JP" sz="1722" dirty="0">
              <a:solidFill>
                <a:schemeClr val="bg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Meiryo UI" panose="020B0604030504040204" pitchFamily="50" charset="-128"/>
            </a:endParaRPr>
          </a:p>
          <a:p>
            <a:pPr algn="ctr" defTabSz="984077" fontAlgn="base">
              <a:spcBef>
                <a:spcPct val="0"/>
              </a:spcBef>
              <a:spcAft>
                <a:spcPct val="0"/>
              </a:spcAft>
            </a:pPr>
            <a:endParaRPr lang="en-US" altLang="ja-JP" sz="1507" dirty="0">
              <a:solidFill>
                <a:schemeClr val="bg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Meiryo UI" panose="020B0604030504040204" pitchFamily="50" charset="-128"/>
            </a:endParaRPr>
          </a:p>
          <a:p>
            <a:pPr algn="ctr" defTabSz="984077" fontAlgn="base">
              <a:spcBef>
                <a:spcPct val="0"/>
              </a:spcBef>
              <a:spcAft>
                <a:spcPct val="0"/>
              </a:spcAft>
            </a:pPr>
            <a:endParaRPr lang="en-US" altLang="ja-JP" sz="1507" dirty="0">
              <a:solidFill>
                <a:schemeClr val="bg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Meiryo UI" panose="020B0604030504040204" pitchFamily="50" charset="-128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endParaRPr lang="ja-JP" altLang="en-US" sz="4305" dirty="0">
              <a:solidFill>
                <a:schemeClr val="bg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Meiryo UI" panose="020B0604030504040204" pitchFamily="50" charset="-128"/>
            </a:endParaRPr>
          </a:p>
        </p:txBody>
      </p:sp>
      <p:sp>
        <p:nvSpPr>
          <p:cNvPr id="38" name="AutoShape 59">
            <a:extLst>
              <a:ext uri="{FF2B5EF4-FFF2-40B4-BE49-F238E27FC236}">
                <a16:creationId xmlns:a16="http://schemas.microsoft.com/office/drawing/2014/main" id="{6B0B4128-DA91-4BBA-AF72-D6C58994D1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1078" y="9341847"/>
            <a:ext cx="5620163" cy="703939"/>
          </a:xfrm>
          <a:prstGeom prst="roundRect">
            <a:avLst>
              <a:gd name="adj" fmla="val 6227"/>
            </a:avLst>
          </a:prstGeom>
          <a:noFill/>
          <a:ln w="9525" algn="in">
            <a:noFill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  <p:txBody>
          <a:bodyPr vert="horz" wrap="square" lIns="39362" tIns="39362" rIns="39362" bIns="39362" numCol="1" anchor="t" anchorCtr="0" compatLnSpc="1">
            <a:prstTxWarp prst="textNoShape">
              <a:avLst/>
            </a:prstTxWarp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1507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ＭＳ Ｐゴシック" pitchFamily="50" charset="-128"/>
              </a:rPr>
              <a:t>　　　  長崎県婚活サポートセンター　</a:t>
            </a:r>
            <a:r>
              <a:rPr lang="en-US" altLang="ja-JP" sz="1507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ＭＳ Ｐゴシック" pitchFamily="50" charset="-128"/>
              </a:rPr>
              <a:t>Tel 095-893-8860</a:t>
            </a:r>
          </a:p>
          <a:p>
            <a:pPr defTabSz="984077"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sz="1507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ＭＳ Ｐゴシック" pitchFamily="50" charset="-128"/>
              </a:rPr>
              <a:t>        </a:t>
            </a:r>
            <a:r>
              <a:rPr lang="ja-JP" altLang="en-US" sz="1507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ＭＳ Ｐゴシック" pitchFamily="50" charset="-128"/>
              </a:rPr>
              <a:t>　長崎市尾上町３番</a:t>
            </a:r>
            <a:r>
              <a:rPr lang="en-US" altLang="ja-JP" sz="1507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ＭＳ Ｐゴシック" pitchFamily="50" charset="-128"/>
              </a:rPr>
              <a:t>1</a:t>
            </a:r>
            <a:r>
              <a:rPr lang="ja-JP" altLang="en-US" sz="1507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ＭＳ Ｐゴシック" pitchFamily="50" charset="-128"/>
              </a:rPr>
              <a:t>号　長崎県庁２Ｆ　</a:t>
            </a:r>
            <a:endParaRPr lang="en-US" altLang="ja-JP" sz="1507" dirty="0">
              <a:latin typeface="HG丸ｺﾞｼｯｸM-PRO" panose="020F0600000000000000" pitchFamily="50" charset="-128"/>
              <a:ea typeface="HG丸ｺﾞｼｯｸM-PRO" panose="020F0600000000000000" pitchFamily="50" charset="-128"/>
              <a:cs typeface="ＭＳ Ｐゴシック" pitchFamily="50" charset="-128"/>
            </a:endParaRPr>
          </a:p>
          <a:p>
            <a:pPr defTabSz="984077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861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ＭＳ Ｐゴシック" pitchFamily="50" charset="-128"/>
              </a:rPr>
              <a:t>　　　　　　　　　　　　　　　　　　　　   　　　　 　　　　　　＊詳しくはセンターのＨＰをチェック！⇒</a:t>
            </a:r>
            <a:endParaRPr lang="en-US" altLang="ja-JP" sz="861" dirty="0">
              <a:latin typeface="HG丸ｺﾞｼｯｸM-PRO" panose="020F0600000000000000" pitchFamily="50" charset="-128"/>
              <a:ea typeface="HG丸ｺﾞｼｯｸM-PRO" panose="020F0600000000000000" pitchFamily="50" charset="-128"/>
              <a:cs typeface="ＭＳ Ｐゴシック" pitchFamily="50" charset="-128"/>
            </a:endParaRPr>
          </a:p>
          <a:p>
            <a:pPr defTabSz="984077" fontAlgn="base">
              <a:spcBef>
                <a:spcPct val="0"/>
              </a:spcBef>
              <a:spcAft>
                <a:spcPct val="0"/>
              </a:spcAft>
            </a:pPr>
            <a:endParaRPr lang="ja-JP" altLang="ja-JP" sz="1507" dirty="0">
              <a:latin typeface="HG丸ｺﾞｼｯｸM-PRO" panose="020F0600000000000000" pitchFamily="50" charset="-128"/>
              <a:ea typeface="HG丸ｺﾞｼｯｸM-PRO" panose="020F0600000000000000" pitchFamily="50" charset="-128"/>
              <a:cs typeface="ＭＳ Ｐゴシック" pitchFamily="50" charset="-128"/>
            </a:endParaRPr>
          </a:p>
        </p:txBody>
      </p:sp>
      <p:sp>
        <p:nvSpPr>
          <p:cNvPr id="40" name="AutoShape 59">
            <a:extLst>
              <a:ext uri="{FF2B5EF4-FFF2-40B4-BE49-F238E27FC236}">
                <a16:creationId xmlns:a16="http://schemas.microsoft.com/office/drawing/2014/main" id="{5883C3EB-24CF-4EE6-B783-42D804528F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1947" y="3990801"/>
            <a:ext cx="7051767" cy="2079207"/>
          </a:xfrm>
          <a:prstGeom prst="roundRect">
            <a:avLst>
              <a:gd name="adj" fmla="val 6227"/>
            </a:avLst>
          </a:prstGeom>
          <a:noFill/>
          <a:ln w="9525" algn="in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  <p:txBody>
          <a:bodyPr vert="horz" wrap="square" lIns="39362" tIns="39362" rIns="39362" bIns="39362" numCol="1" anchor="t" anchorCtr="0" compatLnSpc="1">
            <a:prstTxWarp prst="textNoShape">
              <a:avLst/>
            </a:prstTxWarp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1130" dirty="0">
                <a:solidFill>
                  <a:srgbClr val="FF6699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ＭＳ Ｐゴシック" pitchFamily="50" charset="-128"/>
              </a:rPr>
              <a:t>■</a:t>
            </a:r>
            <a:r>
              <a:rPr lang="ja-JP" altLang="en-US" sz="113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ＭＳ Ｐゴシック" pitchFamily="50" charset="-128"/>
              </a:rPr>
              <a:t>長崎県が運営する会員制のデータマッチングシステム。結婚を希望する独身男女が自身のプロフィールを</a:t>
            </a:r>
            <a:endParaRPr lang="en-US" altLang="ja-JP" sz="1130" dirty="0">
              <a:latin typeface="HG丸ｺﾞｼｯｸM-PRO" panose="020F0600000000000000" pitchFamily="50" charset="-128"/>
              <a:ea typeface="HG丸ｺﾞｼｯｸM-PRO" panose="020F0600000000000000" pitchFamily="50" charset="-128"/>
              <a:cs typeface="ＭＳ Ｐゴシック" pitchFamily="50" charset="-128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113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ＭＳ Ｐゴシック" pitchFamily="50" charset="-128"/>
              </a:rPr>
              <a:t>　登録し、お相手情報を閲覧してお会いしたい方への申し込み、お相手とのお引合わせができるシステムで</a:t>
            </a:r>
            <a:endParaRPr lang="en-US" altLang="ja-JP" sz="1130" dirty="0">
              <a:latin typeface="HG丸ｺﾞｼｯｸM-PRO" panose="020F0600000000000000" pitchFamily="50" charset="-128"/>
              <a:ea typeface="HG丸ｺﾞｼｯｸM-PRO" panose="020F0600000000000000" pitchFamily="50" charset="-128"/>
              <a:cs typeface="ＭＳ Ｐゴシック" pitchFamily="50" charset="-128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113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ＭＳ Ｐゴシック" pitchFamily="50" charset="-128"/>
              </a:rPr>
              <a:t>　す。</a:t>
            </a:r>
            <a:endParaRPr lang="en-US" altLang="ja-JP" sz="1130" dirty="0">
              <a:latin typeface="HG丸ｺﾞｼｯｸM-PRO" panose="020F0600000000000000" pitchFamily="50" charset="-128"/>
              <a:ea typeface="HG丸ｺﾞｼｯｸM-PRO" panose="020F0600000000000000" pitchFamily="50" charset="-128"/>
              <a:cs typeface="ＭＳ Ｐゴシック" pitchFamily="50" charset="-128"/>
            </a:endParaRPr>
          </a:p>
          <a:p>
            <a:pPr defTabSz="984077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113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ＭＳ Ｐゴシック" pitchFamily="50" charset="-128"/>
              </a:rPr>
              <a:t>（ご利用の流れ）</a:t>
            </a:r>
            <a:endParaRPr lang="en-US" altLang="ja-JP" sz="1130" dirty="0">
              <a:latin typeface="HG丸ｺﾞｼｯｸM-PRO" panose="020F0600000000000000" pitchFamily="50" charset="-128"/>
              <a:ea typeface="HG丸ｺﾞｼｯｸM-PRO" panose="020F0600000000000000" pitchFamily="50" charset="-128"/>
              <a:cs typeface="ＭＳ Ｐゴシック" pitchFamily="50" charset="-128"/>
            </a:endParaRPr>
          </a:p>
          <a:p>
            <a:pPr defTabSz="984077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113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ＭＳ Ｐゴシック" pitchFamily="50" charset="-128"/>
              </a:rPr>
              <a:t>　 会員登録　⇒　お相手探し　⇒　お引合わせ　⇒　カップル成立、そして交際　　　　　　　</a:t>
            </a:r>
            <a:endParaRPr lang="en-US" altLang="ja-JP" sz="1130" dirty="0">
              <a:latin typeface="HG丸ｺﾞｼｯｸM-PRO" panose="020F0600000000000000" pitchFamily="50" charset="-128"/>
              <a:ea typeface="HG丸ｺﾞｼｯｸM-PRO" panose="020F0600000000000000" pitchFamily="50" charset="-128"/>
              <a:cs typeface="ＭＳ Ｐゴシック" pitchFamily="50" charset="-128"/>
            </a:endParaRPr>
          </a:p>
          <a:p>
            <a:pPr defTabSz="984077"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sz="1130" u="sng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ＭＳ Ｐゴシック" pitchFamily="50" charset="-128"/>
              </a:rPr>
              <a:t>※</a:t>
            </a:r>
            <a:r>
              <a:rPr lang="ja-JP" altLang="en-US" sz="1130" u="sng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ＭＳ Ｐゴシック" pitchFamily="50" charset="-128"/>
              </a:rPr>
              <a:t>お相手情報の閲覧やお引き合わせの申込は、会員ご自身のスマートフォンやパソコン等からもできます！</a:t>
            </a:r>
            <a:endParaRPr lang="en-US" altLang="ja-JP" sz="1130" u="sng" dirty="0">
              <a:latin typeface="HG丸ｺﾞｼｯｸM-PRO" panose="020F0600000000000000" pitchFamily="50" charset="-128"/>
              <a:ea typeface="HG丸ｺﾞｼｯｸM-PRO" panose="020F0600000000000000" pitchFamily="50" charset="-128"/>
              <a:cs typeface="ＭＳ Ｐゴシック" pitchFamily="50" charset="-128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ja-JP" sz="1130" dirty="0">
              <a:solidFill>
                <a:srgbClr val="FF6699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ＭＳ Ｐゴシック" pitchFamily="50" charset="-128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1130" dirty="0">
                <a:solidFill>
                  <a:srgbClr val="FF6699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ＭＳ Ｐゴシック" pitchFamily="50" charset="-128"/>
              </a:rPr>
              <a:t>■</a:t>
            </a:r>
            <a:r>
              <a:rPr lang="ja-JP" altLang="en-US" sz="113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ＭＳ Ｐゴシック" pitchFamily="50" charset="-128"/>
              </a:rPr>
              <a:t>お引合わせにはお見合いシステムサポーターが立ち会うので安心です。</a:t>
            </a:r>
            <a:endParaRPr lang="en-US" altLang="ja-JP" sz="1130" dirty="0">
              <a:latin typeface="HG丸ｺﾞｼｯｸM-PRO" panose="020F0600000000000000" pitchFamily="50" charset="-128"/>
              <a:ea typeface="HG丸ｺﾞｼｯｸM-PRO" panose="020F0600000000000000" pitchFamily="50" charset="-128"/>
              <a:cs typeface="ＭＳ Ｐゴシック" pitchFamily="50" charset="-128"/>
            </a:endParaRPr>
          </a:p>
          <a:p>
            <a:pPr fontAlgn="base">
              <a:spcBef>
                <a:spcPct val="0"/>
              </a:spcBef>
            </a:pPr>
            <a:endParaRPr lang="en-US" altLang="ja-JP" sz="1130" dirty="0">
              <a:latin typeface="HG丸ｺﾞｼｯｸM-PRO" panose="020F0600000000000000" pitchFamily="50" charset="-128"/>
              <a:ea typeface="HG丸ｺﾞｼｯｸM-PRO" panose="020F0600000000000000" pitchFamily="50" charset="-128"/>
              <a:cs typeface="ＭＳ Ｐゴシック" pitchFamily="50" charset="-128"/>
            </a:endParaRPr>
          </a:p>
          <a:p>
            <a:pPr fontAlgn="base">
              <a:spcBef>
                <a:spcPct val="0"/>
              </a:spcBef>
            </a:pPr>
            <a:r>
              <a:rPr lang="en-US" altLang="ja-JP" sz="113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ＭＳ Ｐゴシック" pitchFamily="50" charset="-128"/>
              </a:rPr>
              <a:t>《</a:t>
            </a:r>
            <a:r>
              <a:rPr lang="ja-JP" altLang="en-US" sz="113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ＭＳ Ｐゴシック" pitchFamily="50" charset="-128"/>
              </a:rPr>
              <a:t>こんな方におすすめ</a:t>
            </a:r>
            <a:r>
              <a:rPr lang="en-US" altLang="ja-JP" sz="113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ＭＳ Ｐゴシック" pitchFamily="50" charset="-128"/>
              </a:rPr>
              <a:t>》</a:t>
            </a:r>
          </a:p>
          <a:p>
            <a:pPr fontAlgn="base">
              <a:spcBef>
                <a:spcPct val="0"/>
              </a:spcBef>
            </a:pPr>
            <a:r>
              <a:rPr lang="ja-JP" altLang="en-US" sz="113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ＭＳ Ｐゴシック" pitchFamily="50" charset="-128"/>
              </a:rPr>
              <a:t>　「自分でお相手を探したい」「お相手に求める条件がはっきりしている」</a:t>
            </a:r>
          </a:p>
          <a:p>
            <a:pPr defTabSz="984077" fontAlgn="base">
              <a:spcBef>
                <a:spcPct val="0"/>
              </a:spcBef>
              <a:spcAft>
                <a:spcPct val="0"/>
              </a:spcAft>
            </a:pPr>
            <a:endParaRPr lang="ja-JP" altLang="ja-JP" sz="1507" dirty="0">
              <a:latin typeface="HG丸ｺﾞｼｯｸM-PRO" panose="020F0600000000000000" pitchFamily="50" charset="-128"/>
              <a:ea typeface="HG丸ｺﾞｼｯｸM-PRO" panose="020F0600000000000000" pitchFamily="50" charset="-128"/>
              <a:cs typeface="ＭＳ Ｐゴシック" pitchFamily="50" charset="-128"/>
            </a:endParaRPr>
          </a:p>
        </p:txBody>
      </p:sp>
      <p:sp>
        <p:nvSpPr>
          <p:cNvPr id="11" name="AutoShape 59">
            <a:extLst>
              <a:ext uri="{FF2B5EF4-FFF2-40B4-BE49-F238E27FC236}">
                <a16:creationId xmlns:a16="http://schemas.microsoft.com/office/drawing/2014/main" id="{A3E7E6D7-2E1C-47C2-A122-5F26924528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4662" y="7777421"/>
            <a:ext cx="6864635" cy="1413061"/>
          </a:xfrm>
          <a:prstGeom prst="roundRect">
            <a:avLst>
              <a:gd name="adj" fmla="val 6227"/>
            </a:avLst>
          </a:prstGeom>
          <a:noFill/>
          <a:ln w="9525" algn="in">
            <a:noFill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  <p:txBody>
          <a:bodyPr vert="horz" wrap="square" lIns="39362" tIns="39362" rIns="39362" bIns="39362" numCol="1" anchor="t" anchorCtr="0" compatLnSpc="1">
            <a:prstTxWarp prst="textNoShape">
              <a:avLst/>
            </a:prstTxWarp>
          </a:bodyPr>
          <a:lstStyle/>
          <a:p>
            <a:pPr lvl="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ja-JP" altLang="en-US" sz="1507" dirty="0">
                <a:solidFill>
                  <a:srgbClr val="000000"/>
                </a:solidFill>
                <a:latin typeface="HG丸ｺﾞｼｯｸM-PRO" pitchFamily="50" charset="-128"/>
                <a:ea typeface="HG丸ｺﾞｼｯｸM-PRO" pitchFamily="50" charset="-128"/>
                <a:cs typeface="ＭＳ Ｐゴシック" pitchFamily="50" charset="-128"/>
              </a:rPr>
              <a:t>令和４年７月２１日から１０月３１日まで、通常２年間</a:t>
            </a:r>
            <a:r>
              <a:rPr lang="en-US" altLang="ja-JP" sz="1507" dirty="0">
                <a:solidFill>
                  <a:srgbClr val="000000"/>
                </a:solidFill>
                <a:latin typeface="HG丸ｺﾞｼｯｸM-PRO" pitchFamily="50" charset="-128"/>
                <a:ea typeface="HG丸ｺﾞｼｯｸM-PRO" pitchFamily="50" charset="-128"/>
                <a:cs typeface="ＭＳ Ｐゴシック" pitchFamily="50" charset="-128"/>
              </a:rPr>
              <a:t>10,000</a:t>
            </a:r>
            <a:r>
              <a:rPr lang="ja-JP" altLang="en-US" sz="1507" dirty="0">
                <a:solidFill>
                  <a:srgbClr val="000000"/>
                </a:solidFill>
                <a:latin typeface="HG丸ｺﾞｼｯｸM-PRO" pitchFamily="50" charset="-128"/>
                <a:ea typeface="HG丸ｺﾞｼｯｸM-PRO" pitchFamily="50" charset="-128"/>
                <a:cs typeface="ＭＳ Ｐゴシック" pitchFamily="50" charset="-128"/>
              </a:rPr>
              <a:t>円の登録料が</a:t>
            </a:r>
            <a:endParaRPr lang="en-US" altLang="ja-JP" sz="1507" dirty="0">
              <a:solidFill>
                <a:srgbClr val="000000"/>
              </a:solidFill>
              <a:latin typeface="HG丸ｺﾞｼｯｸM-PRO" pitchFamily="50" charset="-128"/>
              <a:ea typeface="HG丸ｺﾞｼｯｸM-PRO" pitchFamily="50" charset="-128"/>
              <a:cs typeface="ＭＳ Ｐゴシック" pitchFamily="50" charset="-128"/>
            </a:endParaRPr>
          </a:p>
          <a:p>
            <a:pPr lvl="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ja-JP" altLang="en-US" sz="3874" b="1" u="sng" dirty="0">
                <a:solidFill>
                  <a:srgbClr val="000000"/>
                </a:solidFill>
                <a:highlight>
                  <a:srgbClr val="FFFF00"/>
                </a:highlight>
                <a:latin typeface="HG丸ｺﾞｼｯｸM-PRO" pitchFamily="50" charset="-128"/>
                <a:ea typeface="HG丸ｺﾞｼｯｸM-PRO" pitchFamily="50" charset="-128"/>
                <a:cs typeface="ＭＳ Ｐゴシック" pitchFamily="50" charset="-128"/>
              </a:rPr>
              <a:t>半額の５，０００円</a:t>
            </a:r>
            <a:endParaRPr lang="en-US" altLang="ja-JP" sz="3874" b="1" u="sng" dirty="0">
              <a:solidFill>
                <a:srgbClr val="000000"/>
              </a:solidFill>
              <a:highlight>
                <a:srgbClr val="FFFF00"/>
              </a:highlight>
              <a:latin typeface="HG丸ｺﾞｼｯｸM-PRO" pitchFamily="50" charset="-128"/>
              <a:ea typeface="HG丸ｺﾞｼｯｸM-PRO" pitchFamily="50" charset="-128"/>
              <a:cs typeface="ＭＳ Ｐゴシック" pitchFamily="50" charset="-128"/>
            </a:endParaRPr>
          </a:p>
          <a:p>
            <a:pPr lvl="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endParaRPr lang="en-US" altLang="ja-JP" sz="1507" dirty="0">
              <a:solidFill>
                <a:srgbClr val="000000"/>
              </a:solidFill>
              <a:latin typeface="HG丸ｺﾞｼｯｸM-PRO" pitchFamily="50" charset="-128"/>
              <a:ea typeface="HG丸ｺﾞｼｯｸM-PRO" pitchFamily="50" charset="-128"/>
              <a:cs typeface="ＭＳ Ｐゴシック" pitchFamily="50" charset="-128"/>
            </a:endParaRPr>
          </a:p>
          <a:p>
            <a:pPr lvl="0" algn="r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2157" dirty="0">
                <a:solidFill>
                  <a:srgbClr val="000000"/>
                </a:solidFill>
                <a:latin typeface="HG丸ｺﾞｼｯｸM-PRO" pitchFamily="50" charset="-128"/>
                <a:ea typeface="HG丸ｺﾞｼｯｸM-PRO" pitchFamily="50" charset="-128"/>
                <a:cs typeface="ＭＳ Ｐゴシック" pitchFamily="50" charset="-128"/>
              </a:rPr>
              <a:t>　</a:t>
            </a:r>
            <a:endParaRPr lang="en-US" altLang="ja-JP" sz="2157" u="dbl" dirty="0">
              <a:solidFill>
                <a:srgbClr val="000000"/>
              </a:solidFill>
              <a:latin typeface="HG丸ｺﾞｼｯｸM-PRO" pitchFamily="50" charset="-128"/>
              <a:ea typeface="HG丸ｺﾞｼｯｸM-PRO" pitchFamily="50" charset="-128"/>
              <a:cs typeface="ＭＳ Ｐゴシック" pitchFamily="50" charset="-128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endParaRPr lang="en-US" altLang="ja-JP" sz="1507" dirty="0">
              <a:solidFill>
                <a:srgbClr val="000000"/>
              </a:solidFill>
              <a:latin typeface="HG丸ｺﾞｼｯｸM-PRO" pitchFamily="50" charset="-128"/>
              <a:ea typeface="HG丸ｺﾞｼｯｸM-PRO" pitchFamily="50" charset="-128"/>
              <a:cs typeface="ＭＳ Ｐゴシック" pitchFamily="50" charset="-128"/>
            </a:endParaRPr>
          </a:p>
        </p:txBody>
      </p:sp>
      <p:sp>
        <p:nvSpPr>
          <p:cNvPr id="14" name="AutoShape 59">
            <a:extLst>
              <a:ext uri="{FF2B5EF4-FFF2-40B4-BE49-F238E27FC236}">
                <a16:creationId xmlns:a16="http://schemas.microsoft.com/office/drawing/2014/main" id="{68368A2A-E62F-4B11-A45A-C0F572EE21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42405" y="7080799"/>
            <a:ext cx="3696805" cy="639217"/>
          </a:xfrm>
          <a:prstGeom prst="roundRect">
            <a:avLst>
              <a:gd name="adj" fmla="val 6227"/>
            </a:avLst>
          </a:prstGeom>
          <a:noFill/>
          <a:ln w="9525" algn="in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  <p:txBody>
          <a:bodyPr vert="horz" wrap="square" lIns="39362" tIns="39362" rIns="39362" bIns="39362" numCol="1" anchor="t" anchorCtr="0" compatLnSpc="1">
            <a:prstTxWarp prst="textNoShape">
              <a:avLst/>
            </a:prstTxWarp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1184" dirty="0">
                <a:solidFill>
                  <a:srgbClr val="FF6699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ＭＳ Ｐゴシック" pitchFamily="50" charset="-128"/>
              </a:rPr>
              <a:t>■</a:t>
            </a:r>
            <a:r>
              <a:rPr lang="ja-JP" altLang="en-US" sz="1184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ＭＳ Ｐゴシック" pitchFamily="50" charset="-128"/>
              </a:rPr>
              <a:t>センターのウェブサイトで仮登録、来所予約</a:t>
            </a:r>
            <a:endParaRPr lang="en-US" altLang="ja-JP" sz="1184" dirty="0">
              <a:latin typeface="HG丸ｺﾞｼｯｸM-PRO" panose="020F0600000000000000" pitchFamily="50" charset="-128"/>
              <a:ea typeface="HG丸ｺﾞｼｯｸM-PRO" panose="020F0600000000000000" pitchFamily="50" charset="-128"/>
              <a:cs typeface="ＭＳ Ｐゴシック" pitchFamily="50" charset="-128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1184" dirty="0">
                <a:solidFill>
                  <a:srgbClr val="FF6699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ＭＳ Ｐゴシック" pitchFamily="50" charset="-128"/>
              </a:rPr>
              <a:t>■</a:t>
            </a:r>
            <a:r>
              <a:rPr lang="ja-JP" altLang="en-US" sz="1184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ＭＳ Ｐゴシック" pitchFamily="50" charset="-128"/>
              </a:rPr>
              <a:t>登録料入金後、必要書類を持ってセンター又は、</a:t>
            </a:r>
            <a:endParaRPr lang="en-US" altLang="ja-JP" sz="1184" dirty="0">
              <a:latin typeface="HG丸ｺﾞｼｯｸM-PRO" panose="020F0600000000000000" pitchFamily="50" charset="-128"/>
              <a:ea typeface="HG丸ｺﾞｼｯｸM-PRO" panose="020F0600000000000000" pitchFamily="50" charset="-128"/>
              <a:cs typeface="ＭＳ Ｐゴシック" pitchFamily="50" charset="-128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1184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ＭＳ Ｐゴシック" pitchFamily="50" charset="-128"/>
              </a:rPr>
              <a:t>　市町窓口（一部市町）で登録</a:t>
            </a:r>
            <a:endParaRPr lang="en-US" altLang="ja-JP" sz="1184" dirty="0">
              <a:solidFill>
                <a:srgbClr val="FF6699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ＭＳ Ｐゴシック" pitchFamily="50" charset="-128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en-US" altLang="ja-JP" sz="1507" dirty="0">
              <a:latin typeface="HG丸ｺﾞｼｯｸM-PRO" panose="020F0600000000000000" pitchFamily="50" charset="-128"/>
              <a:ea typeface="HG丸ｺﾞｼｯｸM-PRO" panose="020F0600000000000000" pitchFamily="50" charset="-128"/>
              <a:cs typeface="ＭＳ Ｐゴシック" pitchFamily="50" charset="-128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ja-JP" altLang="en-US" sz="1507" dirty="0">
              <a:latin typeface="HG丸ｺﾞｼｯｸM-PRO" panose="020F0600000000000000" pitchFamily="50" charset="-128"/>
              <a:ea typeface="HG丸ｺﾞｼｯｸM-PRO" panose="020F0600000000000000" pitchFamily="50" charset="-128"/>
              <a:cs typeface="ＭＳ Ｐゴシック" pitchFamily="50" charset="-128"/>
            </a:endParaRPr>
          </a:p>
          <a:p>
            <a:pPr defTabSz="984077" fontAlgn="base">
              <a:spcBef>
                <a:spcPct val="0"/>
              </a:spcBef>
              <a:spcAft>
                <a:spcPct val="0"/>
              </a:spcAft>
            </a:pPr>
            <a:endParaRPr lang="ja-JP" altLang="ja-JP" sz="1507" dirty="0">
              <a:latin typeface="HG丸ｺﾞｼｯｸM-PRO" panose="020F0600000000000000" pitchFamily="50" charset="-128"/>
              <a:ea typeface="HG丸ｺﾞｼｯｸM-PRO" panose="020F0600000000000000" pitchFamily="50" charset="-128"/>
              <a:cs typeface="ＭＳ Ｐゴシック" pitchFamily="50" charset="-128"/>
            </a:endParaRPr>
          </a:p>
        </p:txBody>
      </p:sp>
      <p:sp>
        <p:nvSpPr>
          <p:cNvPr id="3" name="フローチャート: 代替処理 2">
            <a:extLst>
              <a:ext uri="{FF2B5EF4-FFF2-40B4-BE49-F238E27FC236}">
                <a16:creationId xmlns:a16="http://schemas.microsoft.com/office/drawing/2014/main" id="{88B61F20-BB23-4717-A673-D0F018E39E2B}"/>
              </a:ext>
            </a:extLst>
          </p:cNvPr>
          <p:cNvSpPr/>
          <p:nvPr/>
        </p:nvSpPr>
        <p:spPr>
          <a:xfrm>
            <a:off x="206643" y="3445054"/>
            <a:ext cx="3211272" cy="491778"/>
          </a:xfrm>
          <a:prstGeom prst="flowChartAlternateProcess">
            <a:avLst/>
          </a:prstGeom>
          <a:solidFill>
            <a:srgbClr val="FF6699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2157" dirty="0">
                <a:pattFill prst="pct5">
                  <a:fgClr>
                    <a:schemeClr val="accent1"/>
                  </a:fgClr>
                  <a:bgClr>
                    <a:schemeClr val="bg1"/>
                  </a:bgClr>
                </a:pattFill>
              </a:rPr>
              <a:t>お見合いシステムとは？</a:t>
            </a:r>
          </a:p>
        </p:txBody>
      </p:sp>
      <p:pic>
        <p:nvPicPr>
          <p:cNvPr id="23" name="図 22">
            <a:extLst>
              <a:ext uri="{FF2B5EF4-FFF2-40B4-BE49-F238E27FC236}">
                <a16:creationId xmlns:a16="http://schemas.microsoft.com/office/drawing/2014/main" id="{63BCF93B-7D9D-4503-96C8-64E5B95A320D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6003" y="9458969"/>
            <a:ext cx="485551" cy="280411"/>
          </a:xfrm>
          <a:prstGeom prst="rect">
            <a:avLst/>
          </a:prstGeom>
          <a:noFill/>
          <a:ln>
            <a:noFill/>
          </a:ln>
        </p:spPr>
      </p:pic>
      <p:pic>
        <p:nvPicPr>
          <p:cNvPr id="19" name="図 18">
            <a:extLst>
              <a:ext uri="{FF2B5EF4-FFF2-40B4-BE49-F238E27FC236}">
                <a16:creationId xmlns:a16="http://schemas.microsoft.com/office/drawing/2014/main" id="{B0F91FF3-3971-4DDC-8E93-AB9A03140DE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10286" y="9328405"/>
            <a:ext cx="730821" cy="730821"/>
          </a:xfrm>
          <a:prstGeom prst="rect">
            <a:avLst/>
          </a:prstGeom>
        </p:spPr>
      </p:pic>
      <p:sp>
        <p:nvSpPr>
          <p:cNvPr id="27" name="フローチャート: 代替処理 26">
            <a:extLst>
              <a:ext uri="{FF2B5EF4-FFF2-40B4-BE49-F238E27FC236}">
                <a16:creationId xmlns:a16="http://schemas.microsoft.com/office/drawing/2014/main" id="{8658BB5F-F0E4-4E5C-8944-7555FD215D3F}"/>
              </a:ext>
            </a:extLst>
          </p:cNvPr>
          <p:cNvSpPr/>
          <p:nvPr/>
        </p:nvSpPr>
        <p:spPr>
          <a:xfrm>
            <a:off x="1417855" y="7264328"/>
            <a:ext cx="1355618" cy="310594"/>
          </a:xfrm>
          <a:prstGeom prst="flowChartAlternateProcess">
            <a:avLst/>
          </a:prstGeom>
          <a:solidFill>
            <a:srgbClr val="FF6699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507" dirty="0">
                <a:pattFill prst="pct5">
                  <a:fgClr>
                    <a:schemeClr val="accent1"/>
                  </a:fgClr>
                  <a:bgClr>
                    <a:schemeClr val="bg1"/>
                  </a:bgClr>
                </a:pattFill>
              </a:rPr>
              <a:t>登録方法</a:t>
            </a:r>
          </a:p>
        </p:txBody>
      </p:sp>
      <p:sp>
        <p:nvSpPr>
          <p:cNvPr id="28" name="フローチャート: 代替処理 27">
            <a:extLst>
              <a:ext uri="{FF2B5EF4-FFF2-40B4-BE49-F238E27FC236}">
                <a16:creationId xmlns:a16="http://schemas.microsoft.com/office/drawing/2014/main" id="{929F3A83-13B8-4A4D-B394-442029794C76}"/>
              </a:ext>
            </a:extLst>
          </p:cNvPr>
          <p:cNvSpPr/>
          <p:nvPr/>
        </p:nvSpPr>
        <p:spPr>
          <a:xfrm>
            <a:off x="1395400" y="6423316"/>
            <a:ext cx="1355983" cy="349033"/>
          </a:xfrm>
          <a:prstGeom prst="flowChartAlternateProcess">
            <a:avLst/>
          </a:prstGeom>
          <a:solidFill>
            <a:srgbClr val="FF6699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507" dirty="0">
                <a:pattFill prst="pct5">
                  <a:fgClr>
                    <a:schemeClr val="accent1"/>
                  </a:fgClr>
                  <a:bgClr>
                    <a:schemeClr val="bg1"/>
                  </a:bgClr>
                </a:pattFill>
              </a:rPr>
              <a:t>利用できる方</a:t>
            </a:r>
          </a:p>
        </p:txBody>
      </p:sp>
      <p:sp>
        <p:nvSpPr>
          <p:cNvPr id="15" name="AutoShape 59">
            <a:extLst>
              <a:ext uri="{FF2B5EF4-FFF2-40B4-BE49-F238E27FC236}">
                <a16:creationId xmlns:a16="http://schemas.microsoft.com/office/drawing/2014/main" id="{2B4DC205-86B2-4D75-8259-6465333D04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0027" y="874210"/>
            <a:ext cx="6754995" cy="2219574"/>
          </a:xfrm>
          <a:prstGeom prst="roundRect">
            <a:avLst>
              <a:gd name="adj" fmla="val 6227"/>
            </a:avLst>
          </a:prstGeom>
          <a:solidFill>
            <a:srgbClr val="FF6699"/>
          </a:solidFill>
          <a:ln w="38100" algn="in">
            <a:solidFill>
              <a:schemeClr val="bg1"/>
            </a:solidFill>
            <a:round/>
            <a:headEnd/>
            <a:tailEnd/>
          </a:ln>
          <a:effectLst/>
        </p:spPr>
        <p:txBody>
          <a:bodyPr vert="horz" wrap="square" lIns="39362" tIns="39362" rIns="39362" bIns="39362" numCol="1" anchor="t" anchorCtr="0" compatLnSpc="1">
            <a:prstTxWarp prst="textNoShape">
              <a:avLst/>
            </a:prstTxWarp>
          </a:bodyPr>
          <a:lstStyle/>
          <a:p>
            <a:pPr lvl="0" algn="ctr" fontAlgn="base">
              <a:lnSpc>
                <a:spcPct val="200000"/>
              </a:lnSpc>
              <a:spcBef>
                <a:spcPct val="0"/>
              </a:spcBef>
              <a:spcAft>
                <a:spcPct val="0"/>
              </a:spcAft>
            </a:pPr>
            <a:r>
              <a:rPr lang="ja-JP" altLang="en-US" sz="3013" b="1" dirty="0">
                <a:solidFill>
                  <a:schemeClr val="bg1"/>
                </a:solidFill>
                <a:latin typeface="HG丸ｺﾞｼｯｸM-PRO" pitchFamily="50" charset="-128"/>
                <a:ea typeface="HG丸ｺﾞｼｯｸM-PRO" pitchFamily="50" charset="-128"/>
                <a:cs typeface="ＭＳ Ｐゴシック" pitchFamily="50" charset="-128"/>
              </a:rPr>
              <a:t>お見合いシステム</a:t>
            </a:r>
          </a:p>
          <a:p>
            <a:pPr fontAlgn="base">
              <a:lnSpc>
                <a:spcPts val="1076"/>
              </a:lnSpc>
              <a:spcBef>
                <a:spcPct val="0"/>
              </a:spcBef>
              <a:spcAft>
                <a:spcPct val="0"/>
              </a:spcAft>
            </a:pPr>
            <a:endParaRPr lang="ja-JP" altLang="en-US" sz="1507" dirty="0">
              <a:solidFill>
                <a:schemeClr val="bg1"/>
              </a:solidFill>
              <a:latin typeface="HG丸ｺﾞｼｯｸM-PRO" pitchFamily="50" charset="-128"/>
              <a:ea typeface="HG丸ｺﾞｼｯｸM-PRO" pitchFamily="50" charset="-128"/>
              <a:cs typeface="ＭＳ Ｐゴシック" pitchFamily="50" charset="-128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4520" b="1" dirty="0">
                <a:solidFill>
                  <a:schemeClr val="bg1"/>
                </a:solidFill>
                <a:latin typeface="HG丸ｺﾞｼｯｸM-PRO" pitchFamily="50" charset="-128"/>
                <a:ea typeface="HG丸ｺﾞｼｯｸM-PRO" pitchFamily="50" charset="-128"/>
                <a:cs typeface="ＭＳ Ｐゴシック" pitchFamily="50" charset="-128"/>
              </a:rPr>
              <a:t>登録料半額キャンペーン</a:t>
            </a:r>
          </a:p>
        </p:txBody>
      </p:sp>
      <p:sp>
        <p:nvSpPr>
          <p:cNvPr id="16" name="矢印: 右 15">
            <a:extLst>
              <a:ext uri="{FF2B5EF4-FFF2-40B4-BE49-F238E27FC236}">
                <a16:creationId xmlns:a16="http://schemas.microsoft.com/office/drawing/2014/main" id="{B4208CA2-6663-4887-BBF5-504B41150B4A}"/>
              </a:ext>
            </a:extLst>
          </p:cNvPr>
          <p:cNvSpPr/>
          <p:nvPr/>
        </p:nvSpPr>
        <p:spPr>
          <a:xfrm>
            <a:off x="2917670" y="7225889"/>
            <a:ext cx="500245" cy="349033"/>
          </a:xfrm>
          <a:prstGeom prst="rightArrow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2157"/>
          </a:p>
        </p:txBody>
      </p:sp>
      <p:sp>
        <p:nvSpPr>
          <p:cNvPr id="17" name="AutoShape 59">
            <a:extLst>
              <a:ext uri="{FF2B5EF4-FFF2-40B4-BE49-F238E27FC236}">
                <a16:creationId xmlns:a16="http://schemas.microsoft.com/office/drawing/2014/main" id="{CD8F988D-2A98-4203-8904-63DD1EA66C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05106" y="6284497"/>
            <a:ext cx="3718608" cy="639217"/>
          </a:xfrm>
          <a:prstGeom prst="roundRect">
            <a:avLst>
              <a:gd name="adj" fmla="val 6227"/>
            </a:avLst>
          </a:prstGeom>
          <a:noFill/>
          <a:ln w="9525" algn="in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  <p:txBody>
          <a:bodyPr vert="horz" wrap="square" lIns="39362" tIns="39362" rIns="39362" bIns="39362" numCol="1" anchor="t" anchorCtr="0" compatLnSpc="1">
            <a:prstTxWarp prst="textNoShape">
              <a:avLst/>
            </a:prstTxWarp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1184" dirty="0">
                <a:solidFill>
                  <a:srgbClr val="FF6699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ＭＳ Ｐゴシック" pitchFamily="50" charset="-128"/>
              </a:rPr>
              <a:t>■</a:t>
            </a:r>
            <a:r>
              <a:rPr lang="ja-JP" altLang="en-US" sz="1184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ＭＳ Ｐゴシック" pitchFamily="50" charset="-128"/>
              </a:rPr>
              <a:t>結婚を希望する２０歳以上の独身の方</a:t>
            </a:r>
            <a:endParaRPr lang="en-US" altLang="ja-JP" sz="1184" dirty="0">
              <a:latin typeface="HG丸ｺﾞｼｯｸM-PRO" panose="020F0600000000000000" pitchFamily="50" charset="-128"/>
              <a:ea typeface="HG丸ｺﾞｼｯｸM-PRO" panose="020F0600000000000000" pitchFamily="50" charset="-128"/>
              <a:cs typeface="ＭＳ Ｐゴシック" pitchFamily="50" charset="-128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1184" dirty="0">
                <a:solidFill>
                  <a:srgbClr val="FF6699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ＭＳ Ｐゴシック" pitchFamily="50" charset="-128"/>
              </a:rPr>
              <a:t>■</a:t>
            </a:r>
            <a:r>
              <a:rPr lang="ja-JP" altLang="en-US" sz="1184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ＭＳ Ｐゴシック" pitchFamily="50" charset="-128"/>
              </a:rPr>
              <a:t>スマートフォン、タブレット、パソコン等で</a:t>
            </a:r>
            <a:endParaRPr lang="en-US" altLang="ja-JP" sz="1184" dirty="0">
              <a:latin typeface="HG丸ｺﾞｼｯｸM-PRO" panose="020F0600000000000000" pitchFamily="50" charset="-128"/>
              <a:ea typeface="HG丸ｺﾞｼｯｸM-PRO" panose="020F0600000000000000" pitchFamily="50" charset="-128"/>
              <a:cs typeface="ＭＳ Ｐゴシック" pitchFamily="50" charset="-128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1184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ＭＳ Ｐゴシック" pitchFamily="50" charset="-128"/>
              </a:rPr>
              <a:t>　インターネット接続やメール使用ができる方</a:t>
            </a:r>
            <a:endParaRPr lang="en-US" altLang="ja-JP" sz="1184" dirty="0">
              <a:solidFill>
                <a:srgbClr val="FF6699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ＭＳ Ｐゴシック" pitchFamily="50" charset="-128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en-US" altLang="ja-JP" sz="1507" dirty="0">
              <a:latin typeface="HG丸ｺﾞｼｯｸM-PRO" panose="020F0600000000000000" pitchFamily="50" charset="-128"/>
              <a:ea typeface="HG丸ｺﾞｼｯｸM-PRO" panose="020F0600000000000000" pitchFamily="50" charset="-128"/>
              <a:cs typeface="ＭＳ Ｐゴシック" pitchFamily="50" charset="-128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ja-JP" altLang="en-US" sz="1507" dirty="0">
              <a:latin typeface="HG丸ｺﾞｼｯｸM-PRO" panose="020F0600000000000000" pitchFamily="50" charset="-128"/>
              <a:ea typeface="HG丸ｺﾞｼｯｸM-PRO" panose="020F0600000000000000" pitchFamily="50" charset="-128"/>
              <a:cs typeface="ＭＳ Ｐゴシック" pitchFamily="50" charset="-128"/>
            </a:endParaRPr>
          </a:p>
          <a:p>
            <a:pPr defTabSz="984077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1507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ＭＳ Ｐゴシック" pitchFamily="50" charset="-128"/>
              </a:rPr>
              <a:t>　</a:t>
            </a:r>
            <a:endParaRPr lang="ja-JP" altLang="ja-JP" sz="1507" dirty="0">
              <a:latin typeface="HG丸ｺﾞｼｯｸM-PRO" panose="020F0600000000000000" pitchFamily="50" charset="-128"/>
              <a:ea typeface="HG丸ｺﾞｼｯｸM-PRO" panose="020F0600000000000000" pitchFamily="50" charset="-128"/>
              <a:cs typeface="ＭＳ Ｐゴシック" pitchFamily="50" charset="-128"/>
            </a:endParaRPr>
          </a:p>
        </p:txBody>
      </p:sp>
      <p:sp>
        <p:nvSpPr>
          <p:cNvPr id="18" name="矢印: 右 17">
            <a:extLst>
              <a:ext uri="{FF2B5EF4-FFF2-40B4-BE49-F238E27FC236}">
                <a16:creationId xmlns:a16="http://schemas.microsoft.com/office/drawing/2014/main" id="{C8D4707B-F0AF-476E-A41E-3E1470DEB3C3}"/>
              </a:ext>
            </a:extLst>
          </p:cNvPr>
          <p:cNvSpPr/>
          <p:nvPr/>
        </p:nvSpPr>
        <p:spPr>
          <a:xfrm>
            <a:off x="2917670" y="6429588"/>
            <a:ext cx="500245" cy="349033"/>
          </a:xfrm>
          <a:prstGeom prst="rightArrow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2157"/>
          </a:p>
        </p:txBody>
      </p:sp>
      <p:pic>
        <p:nvPicPr>
          <p:cNvPr id="20" name="図 19">
            <a:extLst>
              <a:ext uri="{FF2B5EF4-FFF2-40B4-BE49-F238E27FC236}">
                <a16:creationId xmlns:a16="http://schemas.microsoft.com/office/drawing/2014/main" id="{F2F44A18-A8AC-416C-99D5-19E9D5857FF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30304" y="8274132"/>
            <a:ext cx="1733635" cy="9544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図 20">
            <a:extLst>
              <a:ext uri="{FF2B5EF4-FFF2-40B4-BE49-F238E27FC236}">
                <a16:creationId xmlns:a16="http://schemas.microsoft.com/office/drawing/2014/main" id="{9746CC05-2CC8-4BBA-8C91-986CB24D198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775" y="6390966"/>
            <a:ext cx="1286889" cy="13253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07035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0000"/>
        </a:solidFill>
        <a:ln w="9525">
          <a:solidFill>
            <a:schemeClr val="tx1"/>
          </a:solidFill>
        </a:ln>
      </a:spPr>
      <a:bodyPr rtlCol="0" anchor="ctr"/>
      <a:lstStyle>
        <a:defPPr algn="l">
          <a:defRPr dirty="0">
            <a:pattFill prst="pct5">
              <a:fgClr>
                <a:schemeClr val="accent1"/>
              </a:fgClr>
              <a:bgClr>
                <a:schemeClr val="bg1"/>
              </a:bgClr>
            </a:patt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469</TotalTime>
  <Words>252</Words>
  <Application>Microsoft Office PowerPoint</Application>
  <PresentationFormat>ユーザー設定</PresentationFormat>
  <Paragraphs>37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HG丸ｺﾞｼｯｸM-PRO</vt:lpstr>
      <vt:lpstr>游ゴシック</vt:lpstr>
      <vt:lpstr>Arial</vt:lpstr>
      <vt:lpstr>Calibri</vt:lpstr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東原 陽子</dc:creator>
  <cp:lastModifiedBy>久保山 健司</cp:lastModifiedBy>
  <cp:revision>75</cp:revision>
  <cp:lastPrinted>2021-09-21T00:08:46Z</cp:lastPrinted>
  <dcterms:modified xsi:type="dcterms:W3CDTF">2022-06-21T01:53:40Z</dcterms:modified>
</cp:coreProperties>
</file>